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50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GeoGuessr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e9447e23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e9447e23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e9447e23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e9447e23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e9447e2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e9447e2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e9447e23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e9447e23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e9447e23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e9447e23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e9447e23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e9447e23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e9447e23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e9447e23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e9447e23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e9447e23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e9447e23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e9447e23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e9447e23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e9447e23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8940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GeoGuessr</a:t>
            </a:r>
            <a:r>
              <a:rPr lang="en"/>
              <a:t>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Nirvan S.P. Theethira (001)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729450" y="2767888"/>
            <a:ext cx="3842700" cy="11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Euclidean</a:t>
            </a:r>
            <a:r>
              <a:rPr lang="en">
                <a:solidFill>
                  <a:srgbClr val="000000"/>
                </a:solidFill>
              </a:rPr>
              <a:t> distance between prediction and target is used for evaluation.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Top 10 </a:t>
            </a:r>
            <a:r>
              <a:rPr lang="en">
                <a:solidFill>
                  <a:srgbClr val="000000"/>
                </a:solidFill>
              </a:rPr>
              <a:t>softmax</a:t>
            </a:r>
            <a:r>
              <a:rPr lang="en">
                <a:solidFill>
                  <a:srgbClr val="000000"/>
                </a:solidFill>
              </a:rPr>
              <a:t> output are considered.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Human scores are used as baseline.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8922" y="2151100"/>
            <a:ext cx="3329480" cy="240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James Hays and Alexei A. Efros. 2008. im2gps:estimating geographic information from a single image.In Proceedings of the IEEE Conf. on Computer Vision and Pattern Recognition (CVPR).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[2] Tobias Weyand, Ilya Kostrikov, and James Philbin. 2016.PlaNet - Photo Geolocation with Convolutional Neural Networks. CoRR abs/1602.05314 (2016). http://arxiv.org/abs/1602.05314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GeoLocation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I</a:t>
            </a:r>
            <a:r>
              <a:rPr lang="en" sz="1400">
                <a:solidFill>
                  <a:srgbClr val="000000"/>
                </a:solidFill>
              </a:rPr>
              <a:t>dentification or estimation of real-world location using </a:t>
            </a:r>
            <a:r>
              <a:rPr lang="en" sz="1400">
                <a:solidFill>
                  <a:srgbClr val="000000"/>
                </a:solidFill>
              </a:rPr>
              <a:t>geographic</a:t>
            </a:r>
            <a:r>
              <a:rPr lang="en" sz="1400">
                <a:solidFill>
                  <a:srgbClr val="000000"/>
                </a:solidFill>
              </a:rPr>
              <a:t> data.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Location based data : satellite images, sensor data, traffic movement data, pollution data etc.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Inferring the location of a tracked animal based on sensors</a:t>
            </a:r>
            <a:r>
              <a:rPr lang="en" sz="1400">
                <a:solidFill>
                  <a:srgbClr val="000000"/>
                </a:solidFill>
              </a:rPr>
              <a:t> attached to the animal.</a:t>
            </a:r>
            <a:r>
              <a:rPr lang="en" sz="1400">
                <a:solidFill>
                  <a:srgbClr val="000000"/>
                </a:solidFill>
              </a:rPr>
              <a:t>:  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time history of sunlight brightness 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 water temperature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400">
                <a:solidFill>
                  <a:srgbClr val="000000"/>
                </a:solidFill>
              </a:rPr>
              <a:t>depth measured.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Humans are not great at sensor data they </a:t>
            </a:r>
            <a:r>
              <a:rPr lang="en" sz="1400">
                <a:solidFill>
                  <a:srgbClr val="000000"/>
                </a:solidFill>
              </a:rPr>
              <a:t>excel</a:t>
            </a:r>
            <a:r>
              <a:rPr lang="en" sz="1400">
                <a:solidFill>
                  <a:srgbClr val="000000"/>
                </a:solidFill>
              </a:rPr>
              <a:t> at Image data.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729450" y="1274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is this ? And how did you find it ?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125" y="2269225"/>
            <a:ext cx="4500501" cy="20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/>
        </p:nvSpPr>
        <p:spPr>
          <a:xfrm>
            <a:off x="352525" y="2733850"/>
            <a:ext cx="16104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Redlands, CA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Boulder, CO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Champaign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IL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Madison, WI 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6874025" y="2733850"/>
            <a:ext cx="1482300" cy="12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Mountains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Snow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Architecture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Vehicles ?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Vegetation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GeoGuessr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264775" y="2491625"/>
            <a:ext cx="4782600" cy="13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Given a street view find the location.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Scored based on distance from target location.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Human players use weather, vegetation, architecture etc.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Human players can also use prior knowledge.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The project hopes to use AI for the above task.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050" y="921325"/>
            <a:ext cx="3699300" cy="181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525" y="3284775"/>
            <a:ext cx="3628352" cy="13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Region of study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9225"/>
            <a:ext cx="4926900" cy="13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Restricted to the map of the US.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US has diverse geographic landscape with definitive features in each region.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Large amount of google street view data.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Makes training </a:t>
            </a:r>
            <a:r>
              <a:rPr lang="en">
                <a:solidFill>
                  <a:srgbClr val="000000"/>
                </a:solidFill>
              </a:rPr>
              <a:t>easier</a:t>
            </a:r>
            <a:r>
              <a:rPr lang="en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250" y="730807"/>
            <a:ext cx="2997076" cy="1348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0700" y="2849999"/>
            <a:ext cx="3120175" cy="185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2078875"/>
            <a:ext cx="5472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Map is split up into square grids using google S2 geometry.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Street view images are queried from each grid using google maps API. 2000/day limit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Size of square grids and number of images queried per grid are hyper-parameters.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360 degree street view allows query of multiple images per location.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9650" y="2078873"/>
            <a:ext cx="2913966" cy="172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K-NN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29450" y="2078875"/>
            <a:ext cx="3842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The </a:t>
            </a:r>
            <a:r>
              <a:rPr lang="en">
                <a:solidFill>
                  <a:srgbClr val="000000"/>
                </a:solidFill>
              </a:rPr>
              <a:t>unsupervised</a:t>
            </a:r>
            <a:r>
              <a:rPr lang="en">
                <a:solidFill>
                  <a:srgbClr val="000000"/>
                </a:solidFill>
              </a:rPr>
              <a:t> learning algorithm is used to cluster similar data.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The goal is to cluster data such that similar locations fall into similar clusters.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A new datapoint is assigned </a:t>
            </a:r>
            <a:r>
              <a:rPr lang="en">
                <a:solidFill>
                  <a:srgbClr val="000000"/>
                </a:solidFill>
              </a:rPr>
              <a:t>probabilities</a:t>
            </a:r>
            <a:r>
              <a:rPr lang="en">
                <a:solidFill>
                  <a:srgbClr val="000000"/>
                </a:solidFill>
              </a:rPr>
              <a:t> based on how close it is to location clusters.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The idea is taken from IMG2GPS [1]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275" y="1853850"/>
            <a:ext cx="3302863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29450" y="2078875"/>
            <a:ext cx="3842700" cy="13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Uses single image per location to train a CNN.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CNN gives a </a:t>
            </a:r>
            <a:r>
              <a:rPr lang="en">
                <a:solidFill>
                  <a:srgbClr val="000000"/>
                </a:solidFill>
              </a:rPr>
              <a:t>softmax</a:t>
            </a:r>
            <a:r>
              <a:rPr lang="en">
                <a:solidFill>
                  <a:srgbClr val="000000"/>
                </a:solidFill>
              </a:rPr>
              <a:t> output of predictions across all grids.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This idea is taken from PlaNet [2]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650" y="2078868"/>
            <a:ext cx="3842701" cy="2165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LSTM/CNN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729450" y="2078875"/>
            <a:ext cx="4197600" cy="1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360 degree street view allows query of multiple images per location.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Multiple images per location are first passed through a CNN to get a vector representation.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The image vectors are sequentially processed by a LSTM to give a softmax output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</a:rPr>
              <a:t>This idea is taken from PlaNet [2]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8875" y="2164888"/>
            <a:ext cx="3954825" cy="208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